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Nuni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italic.fntdata"/><Relationship Id="rId10" Type="http://schemas.openxmlformats.org/officeDocument/2006/relationships/slide" Target="slides/slide5.xml"/><Relationship Id="rId32" Type="http://schemas.openxmlformats.org/officeDocument/2006/relationships/font" Target="fonts/Nuni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69c96aef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69c96aef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69c96aef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69c96aef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69c96aef2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69c96aef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69c96aef2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69c96aef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69c96aef2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69c96aef2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69c96aef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69c96aef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69c96aef2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69c96aef2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69c96aef2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69c96aef2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69c96aef2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69c96aef2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69c96aef2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69c96aef2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69f1198b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69f1198b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69c96aef2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69c96aef2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69c96aef2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69c96aef2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69c96aef2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69c96aef2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69c96aef2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69c96aef2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69f1198b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69f1198b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69f1198b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69f1198b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69c96aef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69c96aef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9c96aef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9c96aef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69c96aef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69c96aef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69c96aef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69c96aef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69c96aef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69c96aef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69c96aef2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69c96aef2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69c96aef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69c96aef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AA84F"/>
                </a:solidFill>
              </a:rPr>
              <a:t>Simple Votings</a:t>
            </a:r>
            <a:endParaRPr sz="6000">
              <a:solidFill>
                <a:srgbClr val="6AA84F"/>
              </a:solidFill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Проект команды “BombIt Team”(группа №11)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819150" y="5364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Работа с базами данных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388" y="1568713"/>
            <a:ext cx="6547225" cy="329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Html и CSS вёрстка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013" y="1557688"/>
            <a:ext cx="6623973" cy="33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3C78D8"/>
                </a:solidFill>
              </a:rPr>
              <a:t>Перспективы развития</a:t>
            </a:r>
            <a:endParaRPr sz="60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Внедрения технологии AJAX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Замена пагинации на infinity-scroll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Улучшенная статистика</a:t>
            </a:r>
            <a:endParaRPr>
              <a:solidFill>
                <a:srgbClr val="6AA84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(динамика голосов и прочее)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C78D8"/>
                </a:solidFill>
              </a:rPr>
              <a:t>Личные достижения членов команды</a:t>
            </a:r>
            <a:endParaRPr sz="60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819150" y="845600"/>
            <a:ext cx="37530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Никита Гудков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(aka Teamlead)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819150" y="1912450"/>
            <a:ext cx="3753000" cy="19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Главный во всех вопросах, он не просто управляет командой, но и заведует кодом.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Самые сложные алгоритмы и решения принадлежат именно ему.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Порой он сам поражается, на что способны его руки!</a:t>
            </a:r>
            <a:endParaRPr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50" y="1332875"/>
            <a:ext cx="4267050" cy="268495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819150" y="3884000"/>
            <a:ext cx="37530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Благодаря его трудам появилась большая часть всего сайта</a:t>
            </a:r>
            <a:endParaRPr sz="1800">
              <a:solidFill>
                <a:srgbClr val="674E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669450" y="864350"/>
            <a:ext cx="39027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Владислав Харченко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(aka Main Backend)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232" name="Google Shape;232;p30"/>
          <p:cNvSpPr txBox="1"/>
          <p:nvPr>
            <p:ph idx="1" type="body"/>
          </p:nvPr>
        </p:nvSpPr>
        <p:spPr>
          <a:xfrm>
            <a:off x="819000" y="2004600"/>
            <a:ext cx="3753000" cy="19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Мастер загадочного javascript.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Всегда готов активно работать и браться за сложные задачи.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Кажется, что его скромность лишь помогает поражать остальных!</a:t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50" y="1332875"/>
            <a:ext cx="4267050" cy="268495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819000" y="3771550"/>
            <a:ext cx="3753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Благодаря ему на свет появилась пагинация и лайки с комментариями</a:t>
            </a:r>
            <a:endParaRPr sz="1800">
              <a:solidFill>
                <a:srgbClr val="674E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150" y="1332875"/>
            <a:ext cx="4267050" cy="28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669450" y="864350"/>
            <a:ext cx="39027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Андрей Мухин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(aka Fullstack)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819000" y="2004600"/>
            <a:ext cx="3753000" cy="19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Магически объединяет backend и frontend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Выполняет свои задачи точно в срок.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Удивительно, как он помнит про дедлайны!</a:t>
            </a:r>
            <a:endParaRPr/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50" y="1332875"/>
            <a:ext cx="4267050" cy="268495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/>
        </p:nvSpPr>
        <p:spPr>
          <a:xfrm>
            <a:off x="819000" y="3371775"/>
            <a:ext cx="3753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Именно его руками создана страница просмотра чужих профилей</a:t>
            </a:r>
            <a:endParaRPr sz="1800">
              <a:solidFill>
                <a:srgbClr val="674E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150" y="1332875"/>
            <a:ext cx="4267050" cy="28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9675" y="1332875"/>
            <a:ext cx="4793225" cy="28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Добро пожаловать в мир команды BombIt Team</a:t>
            </a:r>
            <a:endParaRPr sz="4800">
              <a:solidFill>
                <a:srgbClr val="6AA84F"/>
              </a:solidFill>
            </a:endParaRPr>
          </a:p>
        </p:txBody>
      </p:sp>
      <p:sp>
        <p:nvSpPr>
          <p:cNvPr id="135" name="Google Shape;135;p14"/>
          <p:cNvSpPr txBox="1"/>
          <p:nvPr/>
        </p:nvSpPr>
        <p:spPr>
          <a:xfrm>
            <a:off x="2269475" y="3441400"/>
            <a:ext cx="47436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Усаживайтесь поудобнее и не забудьте свой попкорн, </a:t>
            </a:r>
            <a:endParaRPr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вас ждёт незабываемое путешествие</a:t>
            </a:r>
            <a:endParaRPr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title"/>
          </p:nvPr>
        </p:nvSpPr>
        <p:spPr>
          <a:xfrm>
            <a:off x="669450" y="864350"/>
            <a:ext cx="39027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Евгений Маринин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(aka Frontend)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669450" y="2013900"/>
            <a:ext cx="3753000" cy="19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Делает красоту буквально везде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Упорно старается помочь проекту.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Загадка, как ему в голову приходят такие идеи!</a:t>
            </a:r>
            <a:endParaRPr/>
          </a:p>
        </p:txBody>
      </p:sp>
      <p:sp>
        <p:nvSpPr>
          <p:cNvPr id="252" name="Google Shape;252;p32"/>
          <p:cNvSpPr txBox="1"/>
          <p:nvPr/>
        </p:nvSpPr>
        <p:spPr>
          <a:xfrm>
            <a:off x="576425" y="3371775"/>
            <a:ext cx="3753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Ему принадлежит дизайн заднего фона и всех карточек сайта</a:t>
            </a:r>
            <a:endParaRPr sz="1800">
              <a:solidFill>
                <a:srgbClr val="674E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675" y="1332875"/>
            <a:ext cx="4774624" cy="268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669450" y="864350"/>
            <a:ext cx="39027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Дамир Федотов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(aka Helper)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259" name="Google Shape;259;p33"/>
          <p:cNvSpPr txBox="1"/>
          <p:nvPr>
            <p:ph idx="1" type="body"/>
          </p:nvPr>
        </p:nvSpPr>
        <p:spPr>
          <a:xfrm>
            <a:off x="622950" y="2004575"/>
            <a:ext cx="3753000" cy="19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Всегда на позитиве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Готов выслушать, помочь и подсказать в сложной ситуации.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Необъяснимо, откуда столько позитива!</a:t>
            </a:r>
            <a:endParaRPr/>
          </a:p>
        </p:txBody>
      </p:sp>
      <p:sp>
        <p:nvSpPr>
          <p:cNvPr id="260" name="Google Shape;260;p33"/>
          <p:cNvSpPr txBox="1"/>
          <p:nvPr/>
        </p:nvSpPr>
        <p:spPr>
          <a:xfrm>
            <a:off x="669450" y="3381075"/>
            <a:ext cx="3753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В его послужном списке числится частая помощь при написании кода, а также поддержка боевого духа</a:t>
            </a:r>
            <a:endParaRPr sz="1800">
              <a:solidFill>
                <a:srgbClr val="674E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475" y="1413775"/>
            <a:ext cx="3697475" cy="27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669450" y="864350"/>
            <a:ext cx="39027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Анна Бушэ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(aka Genius)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622950" y="2004575"/>
            <a:ext cx="3753000" cy="19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Просто гений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Выбирает самые сложные, но изящные пути.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Феноменально, ведь она обыграла даже преподавателя!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669450" y="3381075"/>
            <a:ext cx="3753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Она догадалась сделать хитрую систему жалоб, а также разработала регистрацию </a:t>
            </a:r>
            <a:endParaRPr sz="1800">
              <a:solidFill>
                <a:srgbClr val="674E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075" y="1506775"/>
            <a:ext cx="3697475" cy="27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4"/>
          <p:cNvPicPr preferRelativeResize="0"/>
          <p:nvPr/>
        </p:nvPicPr>
        <p:blipFill rotWithShape="1">
          <a:blip r:embed="rId4">
            <a:alphaModFix/>
          </a:blip>
          <a:srcRect b="15987" l="0" r="0" t="0"/>
          <a:stretch/>
        </p:blipFill>
        <p:spPr>
          <a:xfrm>
            <a:off x="4446625" y="1832513"/>
            <a:ext cx="4376376" cy="212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669450" y="864350"/>
            <a:ext cx="39027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Сергей Гордеев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(aka Ph</a:t>
            </a:r>
            <a:r>
              <a:rPr lang="ru">
                <a:solidFill>
                  <a:srgbClr val="6AA84F"/>
                </a:solidFill>
              </a:rPr>
              <a:t>antom</a:t>
            </a:r>
            <a:r>
              <a:rPr lang="ru">
                <a:solidFill>
                  <a:srgbClr val="6AA84F"/>
                </a:solidFill>
              </a:rPr>
              <a:t>)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276" name="Google Shape;276;p35"/>
          <p:cNvSpPr txBox="1"/>
          <p:nvPr>
            <p:ph idx="1" type="body"/>
          </p:nvPr>
        </p:nvSpPr>
        <p:spPr>
          <a:xfrm>
            <a:off x="622950" y="2004575"/>
            <a:ext cx="3753000" cy="19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Появляется в нужный момент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Просто берёт и делает.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Для всех остаётся непостижимым, когда он придёт и всё сделает!</a:t>
            </a:r>
            <a:endParaRPr/>
          </a:p>
        </p:txBody>
      </p:sp>
      <p:sp>
        <p:nvSpPr>
          <p:cNvPr id="277" name="Google Shape;277;p35"/>
          <p:cNvSpPr txBox="1"/>
          <p:nvPr/>
        </p:nvSpPr>
        <p:spPr>
          <a:xfrm>
            <a:off x="669450" y="3381075"/>
            <a:ext cx="3753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Он сделал регистрацию, а также помогал по ходу проекта </a:t>
            </a:r>
            <a:endParaRPr sz="1800">
              <a:solidFill>
                <a:srgbClr val="674E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375" y="1621475"/>
            <a:ext cx="33337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669450" y="864350"/>
            <a:ext cx="39027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Андрей Ткачёв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(aka I)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284" name="Google Shape;284;p36"/>
          <p:cNvSpPr txBox="1"/>
          <p:nvPr>
            <p:ph idx="1" type="body"/>
          </p:nvPr>
        </p:nvSpPr>
        <p:spPr>
          <a:xfrm>
            <a:off x="622950" y="2004575"/>
            <a:ext cx="3753000" cy="19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Вся информация у него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Он живёт в gitlab.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Каждый до сих пор спрашивает у него, как и что можно в git`е!</a:t>
            </a:r>
            <a:endParaRPr/>
          </a:p>
        </p:txBody>
      </p:sp>
      <p:sp>
        <p:nvSpPr>
          <p:cNvPr id="285" name="Google Shape;285;p36"/>
          <p:cNvSpPr txBox="1"/>
          <p:nvPr/>
        </p:nvSpPr>
        <p:spPr>
          <a:xfrm>
            <a:off x="669450" y="3381075"/>
            <a:ext cx="37530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Автор всех ‘Today`s review’, issues, досок в Git, а также этой презентации</a:t>
            </a:r>
            <a:endParaRPr sz="1800">
              <a:solidFill>
                <a:srgbClr val="674E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950" y="1700513"/>
            <a:ext cx="4416751" cy="250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>
            <p:ph type="title"/>
          </p:nvPr>
        </p:nvSpPr>
        <p:spPr>
          <a:xfrm>
            <a:off x="1978363" y="2478750"/>
            <a:ext cx="5187300" cy="8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Vote it Simple!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292" name="Google Shape;2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338" y="1450975"/>
            <a:ext cx="5187325" cy="8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/>
        </p:nvSpPr>
        <p:spPr>
          <a:xfrm>
            <a:off x="6817675" y="4585425"/>
            <a:ext cx="20835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6FA8DC"/>
                </a:solidFill>
                <a:latin typeface="Calibri"/>
                <a:ea typeface="Calibri"/>
                <a:cs typeface="Calibri"/>
                <a:sym typeface="Calibri"/>
              </a:rPr>
              <a:t>©BombIt Team</a:t>
            </a:r>
            <a:endParaRPr sz="900">
              <a:solidFill>
                <a:srgbClr val="6FA8D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1720034" y="17487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3C78D8"/>
                </a:solidFill>
              </a:rPr>
              <a:t>Функционал</a:t>
            </a:r>
            <a:endParaRPr sz="60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903450" y="3209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Создание голосований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146" name="Google Shape;146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 b="4093" l="0" r="0" t="12538"/>
          <a:stretch/>
        </p:blipFill>
        <p:spPr>
          <a:xfrm>
            <a:off x="575638" y="1275538"/>
            <a:ext cx="8161324" cy="35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819150" y="7987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Система лайков и комментариев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 b="7298" l="0" r="0" t="12405"/>
          <a:stretch/>
        </p:blipFill>
        <p:spPr>
          <a:xfrm>
            <a:off x="819150" y="1451275"/>
            <a:ext cx="7809224" cy="327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894100" y="227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Личный профиль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50" y="786975"/>
            <a:ext cx="5106027" cy="21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3825" y="2660364"/>
            <a:ext cx="5106027" cy="2222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750" y="803625"/>
            <a:ext cx="5674048" cy="24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3825" y="2660364"/>
            <a:ext cx="5106027" cy="2222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819150" y="3115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Возможность просмотра других профилей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99" y="1352925"/>
            <a:ext cx="5174499" cy="22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2475" y="2759975"/>
            <a:ext cx="4716698" cy="205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1470900" y="1746100"/>
            <a:ext cx="60147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3C78D8"/>
                </a:solidFill>
              </a:rPr>
              <a:t>Приобретённые навыки</a:t>
            </a:r>
            <a:endParaRPr sz="60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819150" y="395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Глубокая работа с фреймворком</a:t>
            </a:r>
            <a:endParaRPr>
              <a:solidFill>
                <a:srgbClr val="6AA84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AA84F"/>
                </a:solidFill>
              </a:rPr>
              <a:t>Django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800" y="1553890"/>
            <a:ext cx="6614399" cy="332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